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7" r:id="rId3"/>
    <p:sldId id="267" r:id="rId4"/>
    <p:sldId id="266" r:id="rId5"/>
    <p:sldId id="258" r:id="rId6"/>
    <p:sldId id="259" r:id="rId7"/>
    <p:sldId id="268" r:id="rId8"/>
    <p:sldId id="263" r:id="rId9"/>
    <p:sldId id="265" r:id="rId10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094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1734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3208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0486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81533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9201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25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60732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8078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131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6473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213C-C117-43B6-9F46-EF97E74598E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77EC0-A8AC-4373-B3C8-9F867E3380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873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HOA%202015-2016\TO&#193;N%20TU&#7846;N%2031%20-%20TI&#7870;T%20148%20LUY&#7878;N%20T&#7852;P\RhythmOfTheRain-Hoatau_rs38.mp3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D:\PICTURES\A___ẢNH\Trang trí POWERPOINT\Backgrounds\Colorful-Birthday-Balloons-Print-Maste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13" y="0"/>
            <a:ext cx="91328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842864" y="1553294"/>
            <a:ext cx="716045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Giáo</a:t>
            </a:r>
            <a:r>
              <a:rPr lang="en-US" sz="5400" b="1" i="0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án</a:t>
            </a:r>
            <a:r>
              <a:rPr lang="en-US" sz="5400" b="1" i="0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điện</a:t>
            </a:r>
            <a:r>
              <a:rPr lang="en-US" sz="5400" b="1" i="0" cap="all" dirty="0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r>
              <a:rPr lang="en-US" sz="5400" b="1" i="0" cap="all" dirty="0" err="1">
                <a:ln w="9000" cmpd="sng">
                  <a:solidFill>
                    <a:srgbClr val="006600"/>
                  </a:solidFill>
                  <a:prstDash val="solid"/>
                </a:ln>
                <a:solidFill>
                  <a:srgbClr val="006600"/>
                </a:soli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tử</a:t>
            </a:r>
            <a:endParaRPr lang="en-US" sz="5400" b="1" i="0" cap="all" dirty="0">
              <a:ln w="9000" cmpd="sng">
                <a:solidFill>
                  <a:srgbClr val="006600"/>
                </a:solidFill>
                <a:prstDash val="solid"/>
              </a:ln>
              <a:solidFill>
                <a:srgbClr val="006600"/>
              </a:solidFill>
              <a:effectLst>
                <a:reflection blurRad="12700" stA="28000" endPos="45000" dist="1000" dir="5400000" sy="-100000" algn="bl" rotWithShape="0"/>
              </a:effectLst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79060" y="10672"/>
            <a:ext cx="6510628" cy="646331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3600" b="1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TRƯỜNG TIỂU HỌC ÁI MỘ 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74913" y="3216275"/>
            <a:ext cx="6353175" cy="21852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Môn</a:t>
            </a:r>
            <a:r>
              <a:rPr lang="en-US" sz="32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3200" i="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Lớp</a:t>
            </a:r>
            <a:r>
              <a:rPr lang="en-US" sz="3200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3200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3200" b="1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Tuần</a:t>
            </a:r>
            <a:r>
              <a:rPr lang="en-US" sz="3200" b="1" i="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r>
            <a:endParaRPr lang="en-US" sz="3200" i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3200" b="1" i="0" dirty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Luyện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Tiếng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Việt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và</a:t>
            </a:r>
            <a:r>
              <a:rPr lang="en-US" sz="4000" b="1" i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i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endParaRPr lang="vi-VN" sz="4000" b="1" i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RhythmOfTheRain-Hoatau_rs38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713" y="414337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757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4600" y="533400"/>
            <a:ext cx="4191000" cy="13716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TIẾNG VIỆT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47772" y="2428868"/>
            <a:ext cx="66818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/>
              <a:t>Chính</a:t>
            </a:r>
            <a:r>
              <a:rPr lang="en-US" sz="4400" dirty="0" smtClean="0"/>
              <a:t> </a:t>
            </a:r>
            <a:r>
              <a:rPr lang="en-US" sz="4400" dirty="0" err="1" smtClean="0"/>
              <a:t>tả</a:t>
            </a:r>
            <a:r>
              <a:rPr lang="en-US" sz="4400" dirty="0" smtClean="0"/>
              <a:t>, </a:t>
            </a:r>
            <a:r>
              <a:rPr lang="en-US" sz="4400" dirty="0" err="1" smtClean="0"/>
              <a:t>Kể</a:t>
            </a:r>
            <a:r>
              <a:rPr lang="en-US" sz="4400" dirty="0" smtClean="0"/>
              <a:t> </a:t>
            </a:r>
            <a:r>
              <a:rPr lang="en-US" sz="4400" dirty="0" err="1" smtClean="0"/>
              <a:t>chuyện</a:t>
            </a:r>
            <a:r>
              <a:rPr lang="en-US" sz="4400" dirty="0" smtClean="0"/>
              <a:t>:</a:t>
            </a:r>
          </a:p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Ông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Mạnh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thắng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Thần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Gió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7" name="Picture 12" descr="D:\PICTURES\A___ẢNH\Hình động\to_gi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0"/>
            <a:ext cx="41052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24000" y="4344650"/>
            <a:ext cx="579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Cùng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học</a:t>
            </a:r>
            <a:endParaRPr lang="en-US" sz="4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Tiếng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Việt</a:t>
            </a:r>
            <a:endParaRPr lang="en-US" sz="4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130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28860" y="415333"/>
            <a:ext cx="58817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hay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428992" y="1000108"/>
            <a:ext cx="1143008" cy="1588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8596" y="1000108"/>
            <a:ext cx="8429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giọt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ương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gãy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ương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úng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2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ung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ướng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14480" y="78579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57158" y="357166"/>
            <a:ext cx="2071702" cy="685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2 (9)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86380" y="78579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14480" y="150017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0" y="150017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86446" y="150017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00166" y="2405147"/>
            <a:ext cx="62151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vòm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tấm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phông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…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óng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trưa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lấp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loá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…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giọng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mênh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714612" y="221455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14744" y="221455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857488" y="292893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28794" y="364331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43504" y="4381332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19" grpId="0"/>
      <p:bldP spid="22" grpId="0"/>
      <p:bldP spid="28" grpId="0"/>
      <p:bldP spid="30" grpId="0"/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7158" y="357166"/>
            <a:ext cx="2071702" cy="685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 (10)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76504" y="428604"/>
            <a:ext cx="6310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428992" y="1071546"/>
            <a:ext cx="1714512" cy="2006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8596" y="2000240"/>
            <a:ext cx="84296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b……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		-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b……</a:t>
            </a:r>
          </a:p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t……		-</a:t>
            </a:r>
            <a:r>
              <a:rPr lang="en-US" sz="32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t……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nuối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……            	-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v……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8662" y="1809564"/>
            <a:ext cx="150019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iêt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00232" y="3309762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iêt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14546" y="252394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iêc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72132" y="180956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iêc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42976" y="2000240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2643174" y="2643182"/>
            <a:ext cx="143670" cy="1436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2428860" y="3429000"/>
            <a:ext cx="143670" cy="1436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6072198" y="2000240"/>
            <a:ext cx="143670" cy="1436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00562" y="257174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iêc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4929190" y="2786058"/>
            <a:ext cx="143670" cy="1436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643570" y="3286124"/>
            <a:ext cx="785818" cy="90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iêt</a:t>
            </a:r>
            <a:endParaRPr 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rot="5400000">
            <a:off x="6072198" y="3500438"/>
            <a:ext cx="143670" cy="14367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8" grpId="0"/>
      <p:bldP spid="19" grpId="0"/>
      <p:bldP spid="28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4600" y="533400"/>
            <a:ext cx="4191000" cy="137160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TOÁN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57290" y="2362200"/>
            <a:ext cx="63246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</a:rPr>
              <a:t>Luyện</a:t>
            </a:r>
            <a:r>
              <a:rPr lang="en-US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</a:rPr>
              <a:t>tập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6" name="Picture 12" descr="D:\PICTURES\A___ẢNH\Hình động\to_gia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62400"/>
            <a:ext cx="41052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0" y="4344650"/>
            <a:ext cx="5791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Cùng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</a:t>
            </a:r>
            <a:r>
              <a:rPr lang="en-US" sz="4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học</a:t>
            </a:r>
            <a:endParaRPr lang="en-US" sz="4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000" b="1" dirty="0" err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Toán</a:t>
            </a:r>
            <a:endParaRPr lang="en-US" sz="4000" b="1" dirty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490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7158" y="357166"/>
            <a:ext cx="2028812" cy="685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 (8)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428604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2878" y="1285860"/>
            <a:ext cx="8501122" cy="22198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 x 3 = …		3 x 2 = …		3 x 6 = …</a:t>
            </a:r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 x 4 = …		3 x 8 = …		3 x 9 = …</a:t>
            </a:r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 x 7 = …		3 x 5 = …		3 x 10 = …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28794" y="1415465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28794" y="2129845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28794" y="2844225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3438" y="1415465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3438" y="2129845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3438" y="2857496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58082" y="1415465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29520" y="2129845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72396" y="2844225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733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57158" y="357166"/>
            <a:ext cx="2028812" cy="685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4 (8)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428604"/>
            <a:ext cx="6000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(+; -; x)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794" y="2285992"/>
            <a:ext cx="35004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lnSpc>
                <a:spcPct val="150000"/>
              </a:lnSpc>
              <a:buAutoNum type="arabicPlain" startAt="3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3       3 = 3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        3       3 = 6</a:t>
            </a:r>
          </a:p>
          <a:p>
            <a:pPr marL="514350" indent="-514350" algn="just">
              <a:lnSpc>
                <a:spcPct val="150000"/>
              </a:lnSpc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        3       3 = 9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357422" y="2428868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357554" y="2428868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357422" y="3143248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357554" y="3143248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357422" y="3857628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357554" y="3857628"/>
            <a:ext cx="500066" cy="57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2428860" y="2428868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28992" y="2415597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28860" y="3129977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28992" y="3129977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28860" y="3915795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28992" y="3929066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4733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14282" y="142852"/>
            <a:ext cx="2114536" cy="685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5 (8)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785794"/>
            <a:ext cx="82868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50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>
              <a:buAutoNum type="alphaLcParenR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 algn="just">
              <a:buAutoNum type="alphaLcParenR"/>
            </a:pP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3429000"/>
            <a:ext cx="692948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lphaLcParenR"/>
            </a:pP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3 x 7 = 21 (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just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algn="just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50 – 21 = 29 (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514350" indent="-514350" algn="just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a) 21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b) 29</a:t>
            </a:r>
            <a:r>
              <a:rPr lang="en-US" sz="32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43240" y="2857496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2736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85918" y="2071678"/>
            <a:ext cx="550747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HƯỚNG DẪN</a:t>
            </a:r>
          </a:p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CHUẨN BỊ BÀI SAU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2&quot; unique_id=&quot;10026&quot;&gt;&lt;object type=&quot;3&quot; unique_id=&quot;10027&quot;&gt;&lt;property id=&quot;20148&quot; value=&quot;5&quot;/&gt;&lt;property id=&quot;20300&quot; value=&quot;Slide 1&quot;/&gt;&lt;property id=&quot;20307&quot; value=&quot;256&quot;/&gt;&lt;/object&gt;&lt;object type=&quot;3&quot; unique_id=&quot;10028&quot;&gt;&lt;property id=&quot;20148&quot; value=&quot;5&quot;/&gt;&lt;property id=&quot;20300&quot; value=&quot;Slide 2&quot;/&gt;&lt;property id=&quot;20307&quot; value=&quot;257&quot;/&gt;&lt;/object&gt;&lt;object type=&quot;3&quot; unique_id=&quot;10031&quot;&gt;&lt;property id=&quot;20148&quot; value=&quot;5&quot;/&gt;&lt;property id=&quot;20300&quot; value=&quot;Slide 5&quot;/&gt;&lt;property id=&quot;20307&quot; value=&quot;258&quot;/&gt;&lt;/object&gt;&lt;object type=&quot;3&quot; unique_id=&quot;10032&quot;&gt;&lt;property id=&quot;20148&quot; value=&quot;5&quot;/&gt;&lt;property id=&quot;20300&quot; value=&quot;Slide 6&quot;/&gt;&lt;property id=&quot;20307&quot; value=&quot;259&quot;/&gt;&lt;/object&gt;&lt;object type=&quot;3&quot; unique_id=&quot;10033&quot;&gt;&lt;property id=&quot;20148&quot; value=&quot;5&quot;/&gt;&lt;property id=&quot;20300&quot; value=&quot;Slide 8&quot;/&gt;&lt;property id=&quot;20307&quot; value=&quot;263&quot;/&gt;&lt;/object&gt;&lt;object type=&quot;3&quot; unique_id=&quot;10034&quot;&gt;&lt;property id=&quot;20148&quot; value=&quot;5&quot;/&gt;&lt;property id=&quot;20300&quot; value=&quot;Slide 9&quot;/&gt;&lt;property id=&quot;20307&quot; value=&quot;265&quot;/&gt;&lt;/object&gt;&lt;object type=&quot;3&quot; unique_id=&quot;10065&quot;&gt;&lt;property id=&quot;20148&quot; value=&quot;5&quot;/&gt;&lt;property id=&quot;20300&quot; value=&quot;Slide 4&quot;/&gt;&lt;property id=&quot;20307&quot; value=&quot;266&quot;/&gt;&lt;/object&gt;&lt;object type=&quot;3&quot; unique_id=&quot;10086&quot;&gt;&lt;property id=&quot;20148&quot; value=&quot;5&quot;/&gt;&lt;property id=&quot;20300&quot; value=&quot;Slide 3&quot;/&gt;&lt;property id=&quot;20307&quot; value=&quot;267&quot;/&gt;&lt;/object&gt;&lt;object type=&quot;3&quot; unique_id=&quot;10087&quot;&gt;&lt;property id=&quot;20148&quot; value=&quot;5&quot;/&gt;&lt;property id=&quot;20300&quot; value=&quot;Slide 7&quot;/&gt;&lt;property id=&quot;20307&quot; value=&quot;268&quot;/&gt;&lt;/object&gt;&lt;/object&gt;&lt;object type=&quot;8&quot; unique_id=&quot;1004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321</Words>
  <Application>Microsoft Office PowerPoint</Application>
  <PresentationFormat>On-screen Show (4:3)</PresentationFormat>
  <Paragraphs>84</Paragraphs>
  <Slides>9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Phan Danh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Dang Le Phan Danh</dc:creator>
  <cp:lastModifiedBy>Administrator</cp:lastModifiedBy>
  <cp:revision>93</cp:revision>
  <dcterms:created xsi:type="dcterms:W3CDTF">2015-10-26T02:24:19Z</dcterms:created>
  <dcterms:modified xsi:type="dcterms:W3CDTF">2017-01-19T06:29:31Z</dcterms:modified>
</cp:coreProperties>
</file>